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0104100" cy="11226800"/>
  <p:notesSz cx="20104100" cy="11226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480308"/>
            <a:ext cx="17088486" cy="23576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287008"/>
            <a:ext cx="14072870" cy="280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82164"/>
            <a:ext cx="8745284" cy="7409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82164"/>
            <a:ext cx="8745284" cy="7409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49072"/>
            <a:ext cx="18093690" cy="17962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582164"/>
            <a:ext cx="18093690" cy="7409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440924"/>
            <a:ext cx="6433312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440924"/>
            <a:ext cx="4623943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440924"/>
            <a:ext cx="4623943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7EE892FF-5587-5B90-D5E3-8349D4E22C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350" y="0"/>
            <a:ext cx="20104100" cy="1122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10A65B-2F46-F062-7777-6B1FF0E38B27}"/>
              </a:ext>
            </a:extLst>
          </p:cNvPr>
          <p:cNvSpPr/>
          <p:nvPr/>
        </p:nvSpPr>
        <p:spPr>
          <a:xfrm>
            <a:off x="18510250" y="10871200"/>
            <a:ext cx="1593850" cy="2286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D3913-830C-BD5A-1405-DFCAFC78C1F5}"/>
              </a:ext>
            </a:extLst>
          </p:cNvPr>
          <p:cNvSpPr/>
          <p:nvPr/>
        </p:nvSpPr>
        <p:spPr>
          <a:xfrm>
            <a:off x="527050" y="431800"/>
            <a:ext cx="2667000" cy="45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60DA6-6474-9F65-CE81-CBB1A9DA3352}"/>
              </a:ext>
            </a:extLst>
          </p:cNvPr>
          <p:cNvSpPr/>
          <p:nvPr/>
        </p:nvSpPr>
        <p:spPr>
          <a:xfrm>
            <a:off x="7073900" y="0"/>
            <a:ext cx="2667000" cy="45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E5380-8DEA-1CB1-5266-AD40F740AD4B}"/>
              </a:ext>
            </a:extLst>
          </p:cNvPr>
          <p:cNvSpPr/>
          <p:nvPr/>
        </p:nvSpPr>
        <p:spPr>
          <a:xfrm>
            <a:off x="15233650" y="512011"/>
            <a:ext cx="3733800" cy="45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1A094-69BD-2DB2-69C7-DC30ADD4D064}"/>
              </a:ext>
            </a:extLst>
          </p:cNvPr>
          <p:cNvSpPr/>
          <p:nvPr/>
        </p:nvSpPr>
        <p:spPr>
          <a:xfrm>
            <a:off x="831850" y="584200"/>
            <a:ext cx="2667000" cy="45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7D9B41-2635-4B13-9D2D-4974C676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3600"/>
            <a:ext cx="20105771" cy="134038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209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</Words>
  <Application>Microsoft Office PowerPoint</Application>
  <PresentationFormat>Custom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Harsh Chandrakar</cp:lastModifiedBy>
  <cp:revision>3</cp:revision>
  <dcterms:created xsi:type="dcterms:W3CDTF">2026-01-29T08:04:10Z</dcterms:created>
  <dcterms:modified xsi:type="dcterms:W3CDTF">2026-01-29T10:28:17Z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2026-01-29T00:00:00Z</vt:filetime>
  </property>
  <property fmtid="{D5CDD505-2E9C-101B-9397-08002B2CF9AE}" pid="3" name="LastSaved">
    <vt:filetime>2026-01-29T00:00:00Z</vt:filetime>
  </property>
  <property fmtid="{D5CDD505-2E9C-101B-9397-08002B2CF9AE}" pid="4" name="Producer">
    <vt:lpwstr>3-Heights(TM) PDF Security Shell 4.8.25.2 (http://www.pdf-tools.com)</vt:lpwstr>
  </property>
</Properties>
</file>